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2755"/>
    <a:srgbClr val="4564A7"/>
    <a:srgbClr val="FBD7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0" d="100"/>
          <a:sy n="100" d="100"/>
        </p:scale>
        <p:origin x="72" y="2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71425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657848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14793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99061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16699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45890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48639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60206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5923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23645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07185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73589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-66675" y="3352800"/>
            <a:ext cx="3967163" cy="7572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chemeClr val="bg1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109663" y="4048128"/>
            <a:ext cx="6062662" cy="2215991"/>
          </a:xfrm>
          <a:prstGeom prst="rect">
            <a:avLst/>
          </a:prstGeom>
          <a:noFill/>
        </p:spPr>
        <p:txBody>
          <a:bodyPr wrap="square" tIns="0" bIns="0" rtlCol="0" anchor="ctr">
            <a:spAutoFit/>
          </a:bodyPr>
          <a:lstStyle/>
          <a:p>
            <a:pPr defTabSz="360000"/>
            <a:r>
              <a:rPr lang="es-CO" sz="7200" b="1" dirty="0">
                <a:ln w="28575">
                  <a:noFill/>
                </a:ln>
                <a:solidFill>
                  <a:schemeClr val="bg1"/>
                </a:solidFill>
                <a:latin typeface="Raleway" pitchFamily="2" charset="0"/>
              </a:rPr>
              <a:t>Conferencias y Ponencias</a:t>
            </a:r>
            <a:endParaRPr lang="es-CO" sz="7200" b="1" dirty="0">
              <a:ln w="28575">
                <a:noFill/>
              </a:ln>
              <a:solidFill>
                <a:schemeClr val="bg1"/>
              </a:solidFill>
              <a:latin typeface="Raleway" pitchFamily="2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109663" y="3261152"/>
            <a:ext cx="272382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360000"/>
            <a:r>
              <a:rPr lang="es-CO" sz="5400" dirty="0">
                <a:solidFill>
                  <a:srgbClr val="092755"/>
                </a:solidFill>
                <a:latin typeface="Raleway" pitchFamily="2" charset="0"/>
              </a:rPr>
              <a:t>Plantilla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6877049" y="6472236"/>
            <a:ext cx="49149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100" i="1" smtClean="0">
                <a:solidFill>
                  <a:srgbClr val="FBD785"/>
                </a:solidFill>
                <a:latin typeface="Raleway" pitchFamily="2" charset="0"/>
              </a:rPr>
              <a:t>Oficina de Diseño – División de Comunicaciones y Relaciones Públicas</a:t>
            </a:r>
            <a:endParaRPr lang="es-CO" sz="1100" i="1" dirty="0">
              <a:solidFill>
                <a:srgbClr val="FBD785"/>
              </a:solidFill>
              <a:latin typeface="Ralewa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2100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3931444" y="2421200"/>
            <a:ext cx="4329113" cy="1015663"/>
          </a:xfrm>
          <a:prstGeom prst="rect">
            <a:avLst/>
          </a:prstGeom>
          <a:solidFill>
            <a:srgbClr val="092755"/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s-CO" sz="6600" b="1" dirty="0" smtClean="0">
                <a:ln w="19050">
                  <a:noFill/>
                </a:ln>
                <a:solidFill>
                  <a:schemeClr val="bg1"/>
                </a:solidFill>
                <a:latin typeface="Raleway" pitchFamily="2" charset="0"/>
              </a:rPr>
              <a:t>Separador</a:t>
            </a:r>
            <a:endParaRPr lang="es-CO" sz="6600" b="1" dirty="0">
              <a:ln w="19050">
                <a:noFill/>
              </a:ln>
              <a:solidFill>
                <a:schemeClr val="bg1"/>
              </a:solidFill>
              <a:latin typeface="Raleway" pitchFamily="2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3286125" y="3579738"/>
            <a:ext cx="56197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4400" dirty="0" smtClean="0">
                <a:solidFill>
                  <a:srgbClr val="FBD785"/>
                </a:solidFill>
                <a:latin typeface="Raleway" pitchFamily="2" charset="0"/>
              </a:rPr>
              <a:t>Diapositiva de título</a:t>
            </a:r>
            <a:endParaRPr lang="es-CO" sz="4400" dirty="0">
              <a:solidFill>
                <a:srgbClr val="FBD785"/>
              </a:solidFill>
              <a:latin typeface="Ralewa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56769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931444" y="2421200"/>
            <a:ext cx="4329113" cy="1015663"/>
          </a:xfrm>
          <a:prstGeom prst="rect">
            <a:avLst/>
          </a:prstGeom>
          <a:solidFill>
            <a:srgbClr val="092755"/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s-CO" sz="6600" b="1" dirty="0" smtClean="0">
                <a:ln w="19050">
                  <a:noFill/>
                </a:ln>
                <a:solidFill>
                  <a:schemeClr val="bg1"/>
                </a:solidFill>
                <a:latin typeface="Raleway" pitchFamily="2" charset="0"/>
              </a:rPr>
              <a:t>Separador</a:t>
            </a:r>
            <a:endParaRPr lang="es-CO" sz="6600" b="1" dirty="0">
              <a:ln w="19050">
                <a:noFill/>
              </a:ln>
              <a:solidFill>
                <a:schemeClr val="bg1"/>
              </a:solidFill>
              <a:latin typeface="Raleway" pitchFamily="2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3286125" y="3579738"/>
            <a:ext cx="56197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4400" dirty="0" smtClean="0">
                <a:solidFill>
                  <a:srgbClr val="4564A7"/>
                </a:solidFill>
                <a:latin typeface="Raleway" pitchFamily="2" charset="0"/>
              </a:rPr>
              <a:t>Diapositiva de título</a:t>
            </a:r>
            <a:endParaRPr lang="es-CO" sz="4400" dirty="0">
              <a:solidFill>
                <a:srgbClr val="4564A7"/>
              </a:solidFill>
              <a:latin typeface="Ralewa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461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4641056" y="1828800"/>
            <a:ext cx="2909888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564A7"/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t>Contenido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652587" y="2917745"/>
            <a:ext cx="88868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Lorem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ipsum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dolor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sit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amet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,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consectetur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adipiscing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elit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.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Etiam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viverra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sodales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lacus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, vitae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pharetra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dui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vehicula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eu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.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Aliquam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laoreet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elit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orci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, et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posuere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dui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tempor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vel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.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Aliquam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vulputate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urna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ac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sagittis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efficitur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.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Suspendisse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vel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ante sed odio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tempus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posuere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sit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amet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quis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quam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. </a:t>
            </a:r>
            <a:endParaRPr kumimoji="0" lang="es-CO" sz="20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Ralewa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55323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4641056" y="1828800"/>
            <a:ext cx="2909888" cy="707886"/>
          </a:xfrm>
          <a:prstGeom prst="rect">
            <a:avLst/>
          </a:prstGeom>
          <a:solidFill>
            <a:srgbClr val="092755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t>Contenido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1652587" y="2917745"/>
            <a:ext cx="88868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Lorem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ipsum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dolor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sit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amet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,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consectetur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adipiscing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elit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.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Etiam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viverra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sodales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lacus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, vitae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pharetra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dui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vehicula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eu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.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Aliquam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laoreet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elit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orci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, et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posuere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dui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tempor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vel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.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Aliquam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vulputate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urna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ac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sagittis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efficitur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.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Suspendisse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vel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ante sed odio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tempus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posuere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sit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amet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quis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quam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. </a:t>
            </a:r>
            <a:endParaRPr kumimoji="0" lang="es-CO" sz="2000" b="0" i="0" u="none" strike="noStrike" kern="1200" cap="none" spc="0" normalizeH="0" baseline="0" noProof="0" dirty="0" smtClean="0">
              <a:ln>
                <a:noFill/>
              </a:ln>
              <a:solidFill>
                <a:srgbClr val="092755"/>
              </a:solidFill>
              <a:effectLst/>
              <a:uLnTx/>
              <a:uFillTx/>
              <a:latin typeface="Ralewa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3156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17132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126</Words>
  <Application>Microsoft Office PowerPoint</Application>
  <PresentationFormat>Panorámica</PresentationFormat>
  <Paragraphs>11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Raleway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CDGOMEZ</dc:creator>
  <cp:lastModifiedBy>CDGOMEZ</cp:lastModifiedBy>
  <cp:revision>9</cp:revision>
  <dcterms:created xsi:type="dcterms:W3CDTF">2026-07-22T20:21:42Z</dcterms:created>
  <dcterms:modified xsi:type="dcterms:W3CDTF">2026-07-22T23:20:54Z</dcterms:modified>
</cp:coreProperties>
</file>