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564A7"/>
    <a:srgbClr val="092755"/>
    <a:srgbClr val="FBD7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54" y="29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7714259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65784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14793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99061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51669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45890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8639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360206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5923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3645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07185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2D78E7-02AD-48AD-9A0E-A86F4F568EE1}" type="datetimeFigureOut">
              <a:rPr lang="es-CO" smtClean="0"/>
              <a:t>22/07/2026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5CCCB6-09AB-42D9-9207-6BD5949F6B9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73589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109663" y="4967290"/>
            <a:ext cx="4510088" cy="110799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defTabSz="360000"/>
            <a:r>
              <a:rPr lang="es-CO" sz="7200" b="1" dirty="0" smtClean="0">
                <a:ln w="28575">
                  <a:solidFill>
                    <a:srgbClr val="FBD785"/>
                  </a:solidFill>
                </a:ln>
                <a:noFill/>
                <a:latin typeface="Raleway" pitchFamily="2" charset="0"/>
              </a:rPr>
              <a:t>Posgrado</a:t>
            </a:r>
            <a:endParaRPr lang="es-CO" sz="7200" b="1" dirty="0">
              <a:ln w="28575">
                <a:solidFill>
                  <a:srgbClr val="FBD785"/>
                </a:solidFill>
              </a:ln>
              <a:noFill/>
              <a:latin typeface="Raleway" pitchFamily="2" charset="0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1109663" y="4280327"/>
            <a:ext cx="272382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360000"/>
            <a:r>
              <a:rPr lang="es-CO" sz="5400" dirty="0">
                <a:solidFill>
                  <a:prstClr val="white"/>
                </a:solidFill>
                <a:latin typeface="Raleway" pitchFamily="2" charset="0"/>
              </a:rPr>
              <a:t>Plantilla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6877049" y="6472236"/>
            <a:ext cx="4914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1100" i="1" smtClean="0">
                <a:solidFill>
                  <a:srgbClr val="FBD785"/>
                </a:solidFill>
                <a:latin typeface="Raleway" pitchFamily="2" charset="0"/>
              </a:rPr>
              <a:t>Oficina de Diseño – División de Comunicaciones y Relaciones Públicas</a:t>
            </a:r>
            <a:endParaRPr lang="es-CO" sz="1100" i="1" dirty="0">
              <a:solidFill>
                <a:srgbClr val="FBD78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5210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2362200" y="2676525"/>
            <a:ext cx="51673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6600" b="1" dirty="0" smtClean="0">
                <a:ln w="19050">
                  <a:solidFill>
                    <a:schemeClr val="bg1"/>
                  </a:solidFill>
                </a:ln>
                <a:noFill/>
                <a:latin typeface="Raleway" pitchFamily="2" charset="0"/>
              </a:rPr>
              <a:t>Separador</a:t>
            </a:r>
            <a:endParaRPr lang="es-CO" sz="6600" b="1" dirty="0">
              <a:ln w="19050">
                <a:solidFill>
                  <a:schemeClr val="bg1"/>
                </a:solidFill>
              </a:ln>
              <a:noFill/>
              <a:latin typeface="Raleway" pitchFamily="2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210050" y="3784521"/>
            <a:ext cx="5619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dirty="0" smtClean="0">
                <a:solidFill>
                  <a:srgbClr val="FBD785"/>
                </a:solidFill>
                <a:latin typeface="Raleway" pitchFamily="2" charset="0"/>
              </a:rPr>
              <a:t>Diapositiva de título</a:t>
            </a:r>
            <a:endParaRPr lang="es-CO" sz="4400" dirty="0">
              <a:solidFill>
                <a:srgbClr val="FBD78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56769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362200" y="2676525"/>
            <a:ext cx="5167313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6600" b="1" dirty="0" smtClean="0">
                <a:ln w="19050">
                  <a:solidFill>
                    <a:srgbClr val="4564A7"/>
                  </a:solidFill>
                </a:ln>
                <a:noFill/>
                <a:latin typeface="Raleway" pitchFamily="2" charset="0"/>
              </a:rPr>
              <a:t>Separador</a:t>
            </a:r>
            <a:endParaRPr lang="es-CO" sz="6600" b="1" dirty="0">
              <a:ln w="19050">
                <a:solidFill>
                  <a:srgbClr val="4564A7"/>
                </a:solidFill>
              </a:ln>
              <a:noFill/>
              <a:latin typeface="Raleway" pitchFamily="2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210050" y="3784521"/>
            <a:ext cx="56197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4400" dirty="0" smtClean="0">
                <a:solidFill>
                  <a:srgbClr val="092755"/>
                </a:solidFill>
                <a:latin typeface="Raleway" pitchFamily="2" charset="0"/>
              </a:rPr>
              <a:t>Diapositiva de título</a:t>
            </a:r>
            <a:endParaRPr lang="es-CO" sz="4400" dirty="0">
              <a:solidFill>
                <a:srgbClr val="092755"/>
              </a:solidFill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4614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038224" y="2052638"/>
            <a:ext cx="2909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BD785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Contenido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400174" y="3079670"/>
            <a:ext cx="8886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Lorem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ipsum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dolor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consectetur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adipiscing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Etiam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viverra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sodales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lacus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vitae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pharetra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vehicula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eu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laoreet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orci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, et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tempor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vulputate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urna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ac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sagittis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efficitur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Suspendisse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ante sed odio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tempus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quis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chemeClr val="bg1"/>
                </a:solidFill>
                <a:effectLst/>
                <a:latin typeface="Raleway" pitchFamily="2" charset="0"/>
              </a:rPr>
              <a:t>quam</a:t>
            </a:r>
            <a:r>
              <a:rPr lang="es-CO" sz="2000" b="0" i="0" u="none" strike="noStrike" dirty="0" smtClean="0">
                <a:solidFill>
                  <a:schemeClr val="bg1"/>
                </a:solidFill>
                <a:effectLst/>
                <a:latin typeface="Raleway" pitchFamily="2" charset="0"/>
              </a:rPr>
              <a:t>. </a:t>
            </a:r>
            <a:endParaRPr kumimoji="0" lang="es-CO" sz="20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532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1062036" y="2052638"/>
            <a:ext cx="2909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O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4564A7"/>
                </a:solidFill>
                <a:effectLst/>
                <a:uLnTx/>
                <a:uFillTx/>
                <a:latin typeface="Raleway" pitchFamily="2" charset="0"/>
                <a:ea typeface="+mn-ea"/>
                <a:cs typeface="+mn-cs"/>
              </a:rPr>
              <a:t>Contenido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1400174" y="3079670"/>
            <a:ext cx="888682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Lorem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ipsum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dolor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consectetur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adipiscing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Etiam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viverra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sodales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lacus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vitae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pharetra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vehicula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eu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laoreet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elit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orci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, et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dui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tempor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Aliquam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vulputate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urna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ac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sagittis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efficitur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Suspendisse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vel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ante sed odio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tempus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posuere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sit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amet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quis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 </a:t>
            </a:r>
            <a:r>
              <a:rPr lang="es-CO" sz="2000" b="0" i="0" u="none" strike="noStrike" dirty="0" err="1" smtClean="0">
                <a:solidFill>
                  <a:srgbClr val="092755"/>
                </a:solidFill>
                <a:effectLst/>
                <a:latin typeface="Raleway" pitchFamily="2" charset="0"/>
              </a:rPr>
              <a:t>quam</a:t>
            </a:r>
            <a:r>
              <a:rPr lang="es-CO" sz="2000" b="0" i="0" u="none" strike="noStrike" dirty="0" smtClean="0">
                <a:solidFill>
                  <a:srgbClr val="092755"/>
                </a:solidFill>
                <a:effectLst/>
                <a:latin typeface="Raleway" pitchFamily="2" charset="0"/>
              </a:rPr>
              <a:t>. </a:t>
            </a:r>
            <a:endParaRPr kumimoji="0" lang="es-CO" sz="2000" b="0" i="0" u="none" strike="noStrike" kern="1200" cap="none" spc="0" normalizeH="0" baseline="0" noProof="0" dirty="0" smtClean="0">
              <a:ln>
                <a:noFill/>
              </a:ln>
              <a:solidFill>
                <a:srgbClr val="092755"/>
              </a:solidFill>
              <a:effectLst/>
              <a:uLnTx/>
              <a:uFillTx/>
              <a:latin typeface="Raleway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15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617132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124</Words>
  <Application>Microsoft Office PowerPoint</Application>
  <PresentationFormat>Panorámica</PresentationFormat>
  <Paragraphs>11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Raleway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CDGOMEZ</dc:creator>
  <cp:lastModifiedBy>CDGOMEZ</cp:lastModifiedBy>
  <cp:revision>7</cp:revision>
  <dcterms:created xsi:type="dcterms:W3CDTF">2026-07-22T20:21:42Z</dcterms:created>
  <dcterms:modified xsi:type="dcterms:W3CDTF">2026-07-22T23:20:29Z</dcterms:modified>
</cp:coreProperties>
</file>