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D785"/>
    <a:srgbClr val="4564A7"/>
    <a:srgbClr val="0927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54" y="2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7142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5784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4793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906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669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5890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8639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0206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5923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364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0718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3589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962025" y="4819650"/>
            <a:ext cx="4510088" cy="110799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defTabSz="360000"/>
            <a:r>
              <a:rPr lang="es-CO" sz="7200" b="1" smtClean="0">
                <a:solidFill>
                  <a:srgbClr val="FBD785"/>
                </a:solidFill>
                <a:latin typeface="Raleway" pitchFamily="2" charset="0"/>
              </a:rPr>
              <a:t>Pregrado</a:t>
            </a:r>
            <a:endParaRPr lang="es-CO" sz="7200" b="1" dirty="0">
              <a:solidFill>
                <a:srgbClr val="FBD785"/>
              </a:solidFill>
              <a:latin typeface="Raleway" pitchFamily="2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62025" y="4237465"/>
            <a:ext cx="272382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60000"/>
            <a:r>
              <a:rPr lang="es-CO" sz="5400" dirty="0">
                <a:solidFill>
                  <a:prstClr val="white"/>
                </a:solidFill>
                <a:latin typeface="Raleway" pitchFamily="2" charset="0"/>
              </a:rPr>
              <a:t>Plantilla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877049" y="6472236"/>
            <a:ext cx="4914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100" i="1" smtClean="0">
                <a:solidFill>
                  <a:srgbClr val="FBD785"/>
                </a:solidFill>
                <a:latin typeface="Raleway" pitchFamily="2" charset="0"/>
              </a:rPr>
              <a:t>Oficina de Diseño – División de Comunicaciones y Relaciones Públicas</a:t>
            </a:r>
            <a:endParaRPr lang="es-CO" sz="1100" i="1" dirty="0">
              <a:solidFill>
                <a:srgbClr val="FBD78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210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362200" y="2676525"/>
            <a:ext cx="746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6600" b="1" dirty="0" smtClean="0">
                <a:solidFill>
                  <a:schemeClr val="bg1"/>
                </a:solidFill>
                <a:latin typeface="Raleway" pitchFamily="2" charset="0"/>
              </a:rPr>
              <a:t>Separador</a:t>
            </a:r>
            <a:endParaRPr lang="es-CO" sz="6600" b="1" dirty="0">
              <a:solidFill>
                <a:schemeClr val="bg1"/>
              </a:solidFill>
              <a:latin typeface="Raleway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362200" y="3784521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rgbClr val="FBD785"/>
                </a:solidFill>
                <a:latin typeface="Raleway" pitchFamily="2" charset="0"/>
              </a:rPr>
              <a:t>Diapositiva de título</a:t>
            </a:r>
            <a:endParaRPr lang="es-CO" sz="4400" dirty="0">
              <a:solidFill>
                <a:srgbClr val="FBD78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676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362200" y="3784521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rgbClr val="4564A7"/>
                </a:solidFill>
                <a:latin typeface="Raleway" pitchFamily="2" charset="0"/>
              </a:rPr>
              <a:t>Diapositiva de título</a:t>
            </a:r>
            <a:endParaRPr lang="es-CO" sz="4400" dirty="0">
              <a:solidFill>
                <a:srgbClr val="4564A7"/>
              </a:solidFill>
              <a:latin typeface="Raleway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362200" y="2676525"/>
            <a:ext cx="746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6600" b="1" dirty="0" smtClean="0">
                <a:solidFill>
                  <a:srgbClr val="092755"/>
                </a:solidFill>
                <a:latin typeface="Raleway" pitchFamily="2" charset="0"/>
              </a:rPr>
              <a:t>Separador</a:t>
            </a:r>
            <a:endParaRPr lang="es-CO" sz="6600" b="1" dirty="0">
              <a:solidFill>
                <a:srgbClr val="09275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461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85837" y="1800226"/>
            <a:ext cx="746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Contenido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747837" y="2812970"/>
            <a:ext cx="8886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Lorem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ipsum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dolor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consectetur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adipiscing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Etiam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viverra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sodales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lacus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vitae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pharetra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vehicula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eu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laoreet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orci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et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tempor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vulputate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urna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ac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sagittis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efficitur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Suspendisse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ante sed odio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tempus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quis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endParaRPr kumimoji="0" lang="es-CO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532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985837" y="1800226"/>
            <a:ext cx="746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564A7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Contenido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747837" y="2812970"/>
            <a:ext cx="8886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Lorem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ipsum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dolor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consectetur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adipiscing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Etiam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viverra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sodales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lacus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vitae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pharetra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vehicula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eu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laoreet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orci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et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tempor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vulputate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urna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ac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sagittis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efficitur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Suspendisse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ante sed odio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tempus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quis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endParaRPr kumimoji="0" lang="es-CO" sz="2000" b="0" i="0" u="none" strike="noStrike" kern="1200" cap="none" spc="0" normalizeH="0" baseline="0" noProof="0" dirty="0" smtClean="0">
              <a:ln>
                <a:noFill/>
              </a:ln>
              <a:solidFill>
                <a:srgbClr val="092755"/>
              </a:solidFill>
              <a:effectLst/>
              <a:uLnTx/>
              <a:uFillTx/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15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1713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124</Words>
  <Application>Microsoft Office PowerPoint</Application>
  <PresentationFormat>Panorámica</PresentationFormat>
  <Paragraphs>11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Raleway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CDGOMEZ</dc:creator>
  <cp:lastModifiedBy>CDGOMEZ</cp:lastModifiedBy>
  <cp:revision>4</cp:revision>
  <dcterms:created xsi:type="dcterms:W3CDTF">2026-07-22T20:21:42Z</dcterms:created>
  <dcterms:modified xsi:type="dcterms:W3CDTF">2026-07-22T23:20:07Z</dcterms:modified>
</cp:coreProperties>
</file>